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D7C877-A5F0-4AE6-A01E-C7ACB7306E83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88BD4B-349A-4C5B-AEEC-0454C30019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Traditions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Danae Dieken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Danae\Downloads\facebook_-4918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was a part of the student leadership for BASIC. This is our end of the year party.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041"/>
            <a:ext cx="7543800" cy="50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7221200"/>
            <a:ext cx="34718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0"/>
            <a:ext cx="31289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anae\Downloads\facebook_-473509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got really good at stacking things. (did you notice my phone in there?)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895850" cy="36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40">
      <a:dk1>
        <a:srgbClr val="434342"/>
      </a:dk1>
      <a:lt1>
        <a:srgbClr val="FFFFFF"/>
      </a:lt1>
      <a:dk2>
        <a:srgbClr val="434342"/>
      </a:dk2>
      <a:lt2>
        <a:srgbClr val="FFFFFF"/>
      </a:lt2>
      <a:accent1>
        <a:srgbClr val="797B7E"/>
      </a:accent1>
      <a:accent2>
        <a:srgbClr val="FFFF00"/>
      </a:accent2>
      <a:accent3>
        <a:srgbClr val="7030A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165</TotalTime>
  <Words>49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Traditions Challenge</vt:lpstr>
      <vt:lpstr>Student Organizations</vt:lpstr>
      <vt:lpstr>Football</vt:lpstr>
      <vt:lpstr>Residence Hall</vt:lpstr>
      <vt:lpstr>Dinning</vt:lpstr>
      <vt:lpstr>Rob Library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Challenge</dc:title>
  <dc:creator>Dieken</dc:creator>
  <cp:lastModifiedBy>Danae</cp:lastModifiedBy>
  <cp:revision>15</cp:revision>
  <dcterms:created xsi:type="dcterms:W3CDTF">2013-05-05T20:44:52Z</dcterms:created>
  <dcterms:modified xsi:type="dcterms:W3CDTF">2013-05-09T19:16:33Z</dcterms:modified>
</cp:coreProperties>
</file>