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96" y="-3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9EA8-7ED2-4282-8094-E180EBCB35DA}" type="datetimeFigureOut">
              <a:rPr lang="en-US" smtClean="0"/>
              <a:t>5/9/2013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E5929-75B5-4A1F-924C-D799022585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540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9EA8-7ED2-4282-8094-E180EBCB35DA}" type="datetimeFigureOut">
              <a:rPr lang="en-US" smtClean="0"/>
              <a:t>5/9/2013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E5929-75B5-4A1F-924C-D799022585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772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9EA8-7ED2-4282-8094-E180EBCB35DA}" type="datetimeFigureOut">
              <a:rPr lang="en-US" smtClean="0"/>
              <a:t>5/9/2013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E5929-75B5-4A1F-924C-D799022585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8231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7C877-A5F0-4AE6-A01E-C7ACB7306E83}" type="datetimeFigureOut">
              <a:rPr lang="en-US" smtClean="0"/>
              <a:pPr/>
              <a:t>5/9/2013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8BD4B-349A-4C5B-AEEC-0454C30019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780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7C877-A5F0-4AE6-A01E-C7ACB7306E83}" type="datetimeFigureOut">
              <a:rPr lang="en-US" smtClean="0"/>
              <a:pPr/>
              <a:t>5/9/2013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8BD4B-349A-4C5B-AEEC-0454C30019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4429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7C877-A5F0-4AE6-A01E-C7ACB7306E83}" type="datetimeFigureOut">
              <a:rPr lang="en-US" smtClean="0"/>
              <a:pPr/>
              <a:t>5/9/2013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8BD4B-349A-4C5B-AEEC-0454C30019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1931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7C877-A5F0-4AE6-A01E-C7ACB7306E83}" type="datetimeFigureOut">
              <a:rPr lang="en-US" smtClean="0"/>
              <a:pPr/>
              <a:t>5/9/2013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8BD4B-349A-4C5B-AEEC-0454C30019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8373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7C877-A5F0-4AE6-A01E-C7ACB7306E83}" type="datetimeFigureOut">
              <a:rPr lang="en-US" smtClean="0"/>
              <a:pPr/>
              <a:t>5/9/2013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8BD4B-349A-4C5B-AEEC-0454C30019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6500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7C877-A5F0-4AE6-A01E-C7ACB7306E83}" type="datetimeFigureOut">
              <a:rPr lang="en-US" smtClean="0"/>
              <a:pPr/>
              <a:t>5/9/2013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8BD4B-349A-4C5B-AEEC-0454C30019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3842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7C877-A5F0-4AE6-A01E-C7ACB7306E83}" type="datetimeFigureOut">
              <a:rPr lang="en-US" smtClean="0"/>
              <a:pPr/>
              <a:t>5/9/2013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8BD4B-349A-4C5B-AEEC-0454C30019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7110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7C877-A5F0-4AE6-A01E-C7ACB7306E83}" type="datetimeFigureOut">
              <a:rPr lang="en-US" smtClean="0"/>
              <a:pPr/>
              <a:t>5/9/2013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43434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788BD4B-349A-4C5B-AEEC-0454C30019F3}" type="slidenum">
              <a:rPr lang="en-US" smtClean="0">
                <a:solidFill>
                  <a:srgbClr val="434342"/>
                </a:solidFill>
              </a:rPr>
              <a:pPr/>
              <a:t>‹#›</a:t>
            </a:fld>
            <a:endParaRPr lang="en-US">
              <a:solidFill>
                <a:srgbClr val="4343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670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9EA8-7ED2-4282-8094-E180EBCB35DA}" type="datetimeFigureOut">
              <a:rPr lang="en-US" smtClean="0"/>
              <a:t>5/9/2013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E5929-75B5-4A1F-924C-D799022585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2413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7C877-A5F0-4AE6-A01E-C7ACB7306E83}" type="datetimeFigureOut">
              <a:rPr lang="en-US" smtClean="0"/>
              <a:pPr/>
              <a:t>5/9/2013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8BD4B-349A-4C5B-AEEC-0454C30019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8839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7C877-A5F0-4AE6-A01E-C7ACB7306E83}" type="datetimeFigureOut">
              <a:rPr lang="en-US" smtClean="0"/>
              <a:pPr/>
              <a:t>5/9/2013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8BD4B-349A-4C5B-AEEC-0454C30019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5387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7C877-A5F0-4AE6-A01E-C7ACB7306E83}" type="datetimeFigureOut">
              <a:rPr lang="en-US" smtClean="0"/>
              <a:pPr/>
              <a:t>5/9/2013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8BD4B-349A-4C5B-AEEC-0454C30019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223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9EA8-7ED2-4282-8094-E180EBCB35DA}" type="datetimeFigureOut">
              <a:rPr lang="en-US" smtClean="0"/>
              <a:t>5/9/2013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E5929-75B5-4A1F-924C-D799022585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25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9EA8-7ED2-4282-8094-E180EBCB35DA}" type="datetimeFigureOut">
              <a:rPr lang="en-US" smtClean="0"/>
              <a:t>5/9/2013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E5929-75B5-4A1F-924C-D799022585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74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9EA8-7ED2-4282-8094-E180EBCB35DA}" type="datetimeFigureOut">
              <a:rPr lang="en-US" smtClean="0"/>
              <a:t>5/9/2013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E5929-75B5-4A1F-924C-D799022585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997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9EA8-7ED2-4282-8094-E180EBCB35DA}" type="datetimeFigureOut">
              <a:rPr lang="en-US" smtClean="0"/>
              <a:t>5/9/2013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E5929-75B5-4A1F-924C-D799022585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492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9EA8-7ED2-4282-8094-E180EBCB35DA}" type="datetimeFigureOut">
              <a:rPr lang="en-US" smtClean="0"/>
              <a:t>5/9/2013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E5929-75B5-4A1F-924C-D799022585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298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9EA8-7ED2-4282-8094-E180EBCB35DA}" type="datetimeFigureOut">
              <a:rPr lang="en-US" smtClean="0"/>
              <a:t>5/9/2013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E5929-75B5-4A1F-924C-D799022585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841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9EA8-7ED2-4282-8094-E180EBCB35DA}" type="datetimeFigureOut">
              <a:rPr lang="en-US" smtClean="0"/>
              <a:t>5/9/2013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E5929-75B5-4A1F-924C-D799022585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1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29EA8-7ED2-4282-8094-E180EBCB35DA}" type="datetimeFigureOut">
              <a:rPr lang="en-US" smtClean="0"/>
              <a:t>5/9/2013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BE5929-75B5-4A1F-924C-D799022585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265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D1D7C877-A5F0-4AE6-A01E-C7ACB7306E83}" type="datetimeFigureOut">
              <a:rPr lang="en-US" smtClean="0"/>
              <a:pPr/>
              <a:t>5/9/2013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3788BD4B-349A-4C5B-AEEC-0454C30019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531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Traditions Challenge 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9953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 liked best: I loved volunteering in St. Louis. I used this experience for philanthropy. </a:t>
            </a:r>
          </a:p>
          <a:p>
            <a:endParaRPr lang="en-US" dirty="0" smtClean="0"/>
          </a:p>
          <a:p>
            <a:r>
              <a:rPr lang="en-US" dirty="0" smtClean="0"/>
              <a:t>What I struggled with: I struggled the most with the most was Campaniling. It was awkward. I don’t think I will go solo again. Too weird.</a:t>
            </a:r>
          </a:p>
          <a:p>
            <a:endParaRPr lang="en-US" dirty="0" smtClean="0"/>
          </a:p>
          <a:p>
            <a:r>
              <a:rPr lang="en-US" dirty="0" smtClean="0"/>
              <a:t>What would I do different: I would have started volunteering at Salvation Army  first semester.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43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Granite panther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AutoShape 2" descr="https://mail-attachment.googleusercontent.com/attachment/u/0/?saduie=AG9B_P9RAcP9yJhBXXITYS238X3D&amp;attid=0.2&amp;disp=emb&amp;view=att&amp;th=13e8a6e0e8b84d9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434342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950" y="762000"/>
            <a:ext cx="4572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280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Interlude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realize we aren’t interluding in this picture, but many time the pep band will venture into the student section to fill it up for the interlude!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00" y="2286000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663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Commencement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My small group leader from high school Kate at graduation!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050" y="3810000"/>
            <a:ext cx="4572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94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Softball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800100"/>
            <a:ext cx="4572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987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Football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23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81000"/>
            <a:ext cx="7520940" cy="548640"/>
          </a:xfrm>
        </p:spPr>
        <p:txBody>
          <a:bodyPr/>
          <a:lstStyle/>
          <a:p>
            <a:r>
              <a:rPr lang="en-US" dirty="0" smtClean="0"/>
              <a:t>Start your own tradition: Exploring Cedar falls bridges!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85161"/>
            <a:ext cx="8458200" cy="5629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928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Campaniling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was very awkward </a:t>
            </a:r>
          </a:p>
          <a:p>
            <a:r>
              <a:rPr lang="en-US" dirty="0" smtClean="0"/>
              <a:t>Since I did not participate.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609" y="1066800"/>
            <a:ext cx="5795391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887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Family weekend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0"/>
            <a:ext cx="5029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866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ngles">
  <a:themeElements>
    <a:clrScheme name="Custom 40">
      <a:dk1>
        <a:srgbClr val="434342"/>
      </a:dk1>
      <a:lt1>
        <a:srgbClr val="FFFFFF"/>
      </a:lt1>
      <a:dk2>
        <a:srgbClr val="434342"/>
      </a:dk2>
      <a:lt2>
        <a:srgbClr val="FFFFFF"/>
      </a:lt2>
      <a:accent1>
        <a:srgbClr val="797B7E"/>
      </a:accent1>
      <a:accent2>
        <a:srgbClr val="FFFF00"/>
      </a:accent2>
      <a:accent3>
        <a:srgbClr val="7030A0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141</Words>
  <Application>Microsoft Office PowerPoint</Application>
  <PresentationFormat>On-screen Show (4:3)</PresentationFormat>
  <Paragraphs>19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Office Theme</vt:lpstr>
      <vt:lpstr>Angles</vt:lpstr>
      <vt:lpstr>Traditions Challenge 4</vt:lpstr>
      <vt:lpstr>Granite panther</vt:lpstr>
      <vt:lpstr>Interlude</vt:lpstr>
      <vt:lpstr>Commencement</vt:lpstr>
      <vt:lpstr>Softball</vt:lpstr>
      <vt:lpstr>Football</vt:lpstr>
      <vt:lpstr>Start your own tradition: Exploring Cedar falls bridges!</vt:lpstr>
      <vt:lpstr>Campaniling</vt:lpstr>
      <vt:lpstr>Family weekend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Traditions Challenge 4</dc:title>
  <dc:creator>Danae</dc:creator>
  <cp:lastModifiedBy>Danae</cp:lastModifiedBy>
  <cp:revision>1</cp:revision>
  <dcterms:created xsi:type="dcterms:W3CDTF">2013-05-09T19:18:13Z</dcterms:created>
  <dcterms:modified xsi:type="dcterms:W3CDTF">2013-05-09T19:19:05Z</dcterms:modified>
</cp:coreProperties>
</file>