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3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6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8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B8AFC-F042-4B28-8FBA-9643B1259D80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15B2-B405-4732-B467-C128CF6A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Traditions Challenge Part 3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Silo Ice climbing Class was taught through the WRC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41" y="3711169"/>
            <a:ext cx="3048000" cy="30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05424"/>
            <a:ext cx="4114800" cy="30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8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Gallagher-</a:t>
            </a:r>
            <a:r>
              <a:rPr lang="en-US" dirty="0" err="1" smtClean="0"/>
              <a:t>Bluedorn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12900"/>
            <a:ext cx="3962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Strayer Wood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2" y="2286000"/>
            <a:ext cx="344328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Literacy at the </a:t>
            </a:r>
            <a:r>
              <a:rPr lang="en-US" dirty="0" smtClean="0"/>
              <a:t>Salvation </a:t>
            </a:r>
            <a:r>
              <a:rPr lang="en-US" dirty="0" smtClean="0"/>
              <a:t>Army in Waterloo!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038475" cy="404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Maucker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 Robotics Club Mini Sumo Fighting Robot Completion that my sister’s robot competed in was hosted in the </a:t>
            </a:r>
            <a:r>
              <a:rPr lang="en-US" dirty="0" smtClean="0"/>
              <a:t>Maucker Union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28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05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452813"/>
            <a:ext cx="3405187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Intramurals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7" y="0"/>
            <a:ext cx="38862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647" y="1943963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Jessi and I were on the same intermural basketball team, the </a:t>
            </a:r>
            <a:r>
              <a:rPr lang="en-US" dirty="0" err="1" smtClean="0"/>
              <a:t>Acaballers</a:t>
            </a:r>
            <a:r>
              <a:rPr lang="en-US" dirty="0" smtClean="0"/>
              <a:t>. The team consisted of quite a few rugby players, me, a girl on the golf team,  and my sister. I was asked to be on it, because I was tall. It was interesting. I was not quite as athletic as the other girls.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Traditions Challenge Part 3</vt:lpstr>
      <vt:lpstr>WRC</vt:lpstr>
      <vt:lpstr>Gallagher-Bluedorn</vt:lpstr>
      <vt:lpstr>Strayer Wood theatre</vt:lpstr>
      <vt:lpstr>Volunteer</vt:lpstr>
      <vt:lpstr>Maucker Union</vt:lpstr>
      <vt:lpstr>Intramurals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Traditions Challenge Part 3</dc:title>
  <dc:creator>Danae</dc:creator>
  <cp:lastModifiedBy>Danae</cp:lastModifiedBy>
  <cp:revision>1</cp:revision>
  <dcterms:created xsi:type="dcterms:W3CDTF">2013-05-09T19:14:14Z</dcterms:created>
  <dcterms:modified xsi:type="dcterms:W3CDTF">2013-05-09T19:16:28Z</dcterms:modified>
</cp:coreProperties>
</file>